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sldIdLst>
    <p:sldId id="256" r:id="rId2"/>
    <p:sldId id="269" r:id="rId3"/>
    <p:sldId id="257" r:id="rId4"/>
    <p:sldId id="259" r:id="rId5"/>
    <p:sldId id="258" r:id="rId6"/>
    <p:sldId id="263" r:id="rId7"/>
    <p:sldId id="264" r:id="rId8"/>
    <p:sldId id="265" r:id="rId9"/>
    <p:sldId id="268" r:id="rId10"/>
    <p:sldId id="277" r:id="rId11"/>
    <p:sldId id="279" r:id="rId12"/>
    <p:sldId id="28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20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0CF85B7-5ADA-094D-BE16-7E4978F4A3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99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ACA224-115C-4B4A-8B81-A02ECCE131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8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6D50B7-7696-FE4F-8BE0-BD4FEEFF1A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7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995BB-18C6-2840-9410-4CE7623941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4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088ADC-45D3-F542-B911-34A5058AB9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2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31EA6-2B8F-4B4B-90C3-35AD27B665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F7C0E-A9C3-CD45-AC72-E16610C6F7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57E20E-532C-BD44-9CD3-C6FE8027EE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3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CA2DEE-D52A-B645-87EA-66656736A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4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F7B2D-D1D4-E942-A5C5-1CB1360261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7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C29812-F547-FD46-A7DA-6A6A985C89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0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ＭＳ Ｐゴシック" pitchFamily="34" charset="-128"/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CD8B24E5-C787-1946-8F16-56867AC947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Arial" charset="0"/>
              </a:rPr>
              <a:t>DIFFUSION TENSOR IMAGING AND TRACTOGRAPHY</a:t>
            </a:r>
            <a:endParaRPr lang="en-US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DTI in TBI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Reliable tool for in vivo quantification of white matter microstructural alterations following TBI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They provide valuable information about the axonal integrity and function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Useful for the identifying the early signs of axonal injury in TBI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Studies on DTI state that it is a clinically relevant biomarker in TBI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Tool for revealing the changes in neural tissue during recovery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Also useful in assessment of severity of DAI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Can have a bearing on functional outcome and ? therapeutic impact.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Introduction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Diffusion- random molecular motion also known as Brownian movement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Biological systems depend on diffusion for normal functioning like diffusion of metabolites into the cell.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Introduction	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Diffusion MRI- Produces in vivo images of biological tissues weighted with the local microstructural characteristics of water diffusion. 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  <a:cs typeface="Arial" charset="0"/>
              </a:rPr>
              <a:t> 	based on 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2 types- DWI and DTI based on isotropy and anisotropy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Isotropy- symmetrical diffusion in all directions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Anisotropy- asymmetrical diffusion in different directions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DWI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Most applicable when the tissue of interest is dominated by isotropic water movement </a:t>
            </a:r>
          </a:p>
          <a:p>
            <a:pPr lvl="1" eaLnBrk="1" hangingPunct="1"/>
            <a:r>
              <a:rPr lang="en-US">
                <a:latin typeface="Arial" charset="0"/>
                <a:cs typeface="Arial" charset="0"/>
              </a:rPr>
              <a:t>Eg- grey matter and major brain nuclei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DTI</a:t>
            </a:r>
          </a:p>
          <a:p>
            <a:pPr lvl="1" eaLnBrk="1" hangingPunct="1"/>
            <a:r>
              <a:rPr lang="en-US">
                <a:latin typeface="Arial" charset="0"/>
                <a:cs typeface="Arial" charset="0"/>
              </a:rPr>
              <a:t>Most applicable when the tissues have a highly organised structure and hence diffusion is anisotropic because of barriers</a:t>
            </a:r>
          </a:p>
          <a:p>
            <a:pPr lvl="2" eaLnBrk="1" hangingPunct="1"/>
            <a:r>
              <a:rPr lang="en-US">
                <a:latin typeface="Arial" charset="0"/>
                <a:cs typeface="Arial" charset="0"/>
              </a:rPr>
              <a:t>Eg- Neural axons- myelin forms important barrier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Terminologies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1) Eigen values- ƛ1, ƛ2, ƛ3- to quantify the diffusion in three orthogonal directions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2) Fractional anisotropy- The anisotropy is expressed relative to the magnitude of diffusion.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	FA values ranges from 0 to 1( 0- isotropic and corresponds to a perfect sphere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    1- anisotropic diffusion and corresponds to ideal linear diffusion)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    3) Mean Diffusivity (ADC)- average of the three eigen values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40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Tractography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A technique used to demonstrate the white matter tracts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Uses DTI sequence.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  <a:cs typeface="Arial" charset="0"/>
              </a:rPr>
              <a:t>	The number of fibres and degree of anisotropy have a direct relationship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Colour coding of tracts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RED- Directions in x axis ( left-right)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GREEN- Y axis ( Posterior to anterior)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BLUE- z axis ( Superior to inferior)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  <a:cs typeface="Arial" charset="0"/>
              </a:rPr>
              <a:t>	Colour- direction of greatest diffusion 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  <a:ea typeface="ＭＳ Ｐゴシック" charset="0"/>
                <a:cs typeface="Arial" charset="0"/>
              </a:rPr>
              <a:t>	Brightness- degree of anisotropy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Arial" charset="0"/>
              </a:rPr>
              <a:t>Applications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Traumatic brain injury-DAI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Assessment of the morphology of tracts in lesions adjacent to eloquent areas of brain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Spinal disorders-</a:t>
            </a:r>
          </a:p>
          <a:p>
            <a:pPr lvl="1" eaLnBrk="1" hangingPunct="1"/>
            <a:r>
              <a:rPr lang="en-US" sz="2000">
                <a:latin typeface="Arial" charset="0"/>
                <a:cs typeface="Arial" charset="0"/>
              </a:rPr>
              <a:t>Acute and chronic spinal cord compression</a:t>
            </a:r>
          </a:p>
          <a:p>
            <a:pPr lvl="1" eaLnBrk="1" hangingPunct="1"/>
            <a:r>
              <a:rPr lang="en-US" sz="2000">
                <a:latin typeface="Arial" charset="0"/>
                <a:cs typeface="Arial" charset="0"/>
              </a:rPr>
              <a:t>Spinal cord tumours- characterisation</a:t>
            </a:r>
          </a:p>
          <a:p>
            <a:pPr lvl="1" eaLnBrk="1" hangingPunct="1"/>
            <a:r>
              <a:rPr lang="en-US" sz="2000">
                <a:latin typeface="Arial" charset="0"/>
                <a:cs typeface="Arial" charset="0"/>
              </a:rPr>
              <a:t>AV malformations</a:t>
            </a:r>
          </a:p>
          <a:p>
            <a:pPr lvl="1" eaLnBrk="1" hangingPunct="1"/>
            <a:r>
              <a:rPr lang="en-US" sz="2000">
                <a:latin typeface="Arial" charset="0"/>
                <a:cs typeface="Arial" charset="0"/>
              </a:rPr>
              <a:t>Syringomyelia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Arial" charset="0"/>
              </a:rPr>
              <a:t>Alzheimer’s disease</a:t>
            </a:r>
          </a:p>
          <a:p>
            <a:pPr eaLnBrk="1" hangingPunct="1">
              <a:buFont typeface="Wingdings" charset="0"/>
              <a:buNone/>
            </a:pPr>
            <a:endParaRPr lang="en-US" sz="240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/>
            <a:endParaRPr lang="en-US" sz="240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/>
            <a:endParaRPr lang="en-US" sz="2400"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/>
            <a:endParaRPr lang="en-US" sz="240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427</TotalTime>
  <Words>321</Words>
  <Application>Microsoft Macintosh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Capsules</vt:lpstr>
      <vt:lpstr>DIFFUSION TENSOR IMAGING AND TRACTOGRAPHY</vt:lpstr>
      <vt:lpstr>Introduction </vt:lpstr>
      <vt:lpstr>Introduction  </vt:lpstr>
      <vt:lpstr>PowerPoint Presentation</vt:lpstr>
      <vt:lpstr>DWI </vt:lpstr>
      <vt:lpstr>Terminologies </vt:lpstr>
      <vt:lpstr>Tractography </vt:lpstr>
      <vt:lpstr>Colour coding of tracts</vt:lpstr>
      <vt:lpstr>Applications</vt:lpstr>
      <vt:lpstr>DTI in TBI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DIFFUSION TENSOR IMAGING AND TRACTOGRAPHY</dc:title>
  <dc:creator>glp</dc:creator>
  <cp:lastModifiedBy>apple</cp:lastModifiedBy>
  <cp:revision>15</cp:revision>
  <dcterms:created xsi:type="dcterms:W3CDTF">2010-04-11T08:34:14Z</dcterms:created>
  <dcterms:modified xsi:type="dcterms:W3CDTF">2013-12-18T12:58:23Z</dcterms:modified>
</cp:coreProperties>
</file>